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984ce1bb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984ce1bb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984ce1bb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3984ce1bb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984ce1bb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3984ce1bb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984ce1bb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984ce1bb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</a:t>
            </a:r>
            <a:r>
              <a:rPr lang="en"/>
              <a:t>world</a:t>
            </a:r>
            <a:r>
              <a:rPr lang="en"/>
              <a:t> is dying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400" y="445013"/>
            <a:ext cx="5367127" cy="279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455" y="2501925"/>
            <a:ext cx="3616200" cy="23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99" y="971950"/>
            <a:ext cx="2541075" cy="377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Point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875" y="1017725"/>
            <a:ext cx="67122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this to that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913" y="1135075"/>
            <a:ext cx="2873349" cy="287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21954" l="1891" r="48455" t="9222"/>
          <a:stretch/>
        </p:blipFill>
        <p:spPr>
          <a:xfrm>
            <a:off x="648738" y="1172588"/>
            <a:ext cx="3118825" cy="27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4119600" y="2234600"/>
            <a:ext cx="1233300" cy="6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8162" l="7455" r="8106" t="8036"/>
          <a:stretch/>
        </p:blipFill>
        <p:spPr>
          <a:xfrm>
            <a:off x="5275787" y="3787730"/>
            <a:ext cx="57706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49" y="3742980"/>
            <a:ext cx="679200" cy="6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6601" y="3742978"/>
            <a:ext cx="701599" cy="66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7251" y="3620479"/>
            <a:ext cx="1109228" cy="90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8825" y="1391650"/>
            <a:ext cx="3206351" cy="11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